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 BI Dashboard for Bicycle Sales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Analyzing bicycle sales trends with Power BI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Problem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Lack of Insight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55497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understanding of sales patterns and trends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965258"/>
            <a:ext cx="2749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Inefficient Reporting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80729" y="455497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Manual data analysis and reporting, time-consuming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81450"/>
            <a:ext cx="78675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Solution: Power BI Dashboard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3151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5428298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315188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Data Exploration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149102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Drill-down into sales data by category, country, and subcategory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3151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8536" y="5428298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315188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Visualizations for Insights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6149102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 charts, pie charts, treemaps, and geographical maps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151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298" y="542829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315188"/>
            <a:ext cx="29108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Reporting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5806202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 real-time reports for informed decision-making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0998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Analysis: Sales Trends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top-performing subcategories for strategic focus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 overall sales performance across different product categories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90907"/>
            <a:ext cx="54919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Geographic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93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by Country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38352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 insight into market share and growth potential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793808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Sales Performance by Region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80729" y="472642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regional trends and optimize sales strategies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74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Detailed Subcategory Breakdown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5929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provides a granular view of sales performance for each subcategory within each product category.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2704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detailed analysis empowers users to identify specific areas for improvement, such as optimizing pricing, inventory management, or marketing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5048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Detailed Subcategory Breakdown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39183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Donut Chart for Visual Clarity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87179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Represent revenue proportions across subcategories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939183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Decision-Making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80729" y="4871799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Inform inventory management, marketing campaigns, and product development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78975"/>
            <a:ext cx="61454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Report and Conclusion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512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5625822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512713"/>
            <a:ext cx="28102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 of Findings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0037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Concise overview of key sales trends and insights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512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8536" y="5625822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512713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Recommendations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63466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Actionable recommendations for sales optimization and growth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512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298" y="5625822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5127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60037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the impact of Power BI dashboard on sales analysis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99819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Steps: Continuous Improvement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3186113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820114"/>
            <a:ext cx="28584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 Data Sources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3311128"/>
            <a:ext cx="63849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Incorporate additional relevant data for comprehensive analysis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30290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 Visualizations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66875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more advanced visualization techniques for better insights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5898952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2856"/>
            <a:ext cx="38751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 Report Generation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193869"/>
            <a:ext cx="59656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Schedule regular report delivery for timely decision-making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2024-12-20T17:38:09Z</dcterms:created>
  <dcterms:modified xsi:type="dcterms:W3CDTF">2024-12-20T17:38:09Z</dcterms:modified>
</cp:coreProperties>
</file>